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230a82ca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e0507e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5d222030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5ccb5126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2dc2b991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6796795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4527339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51917f37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37fed7e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4121c029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1266b09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57feda38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967ddb7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2b39e8f9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26225241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44c466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50ef0817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6bb2990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efa3123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de48747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61f74137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f67b96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abf4099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6870e184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7711e45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77520f63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830e043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71e81e97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63a8aa80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c8563b1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7bdf5c3b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1c86f8b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77f5117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fe5ecf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38bca77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68ba4ec8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36340bd6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582a1d6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45d2aff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19303335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4398657a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691626555a73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2021-10-20T19:48:23Z</dcterms:modified>
</cp:coreProperties>
</file>